
<file path=[Content_Types].xml><?xml version="1.0" encoding="utf-8"?>
<Types xmlns="http://schemas.openxmlformats.org/package/2006/content-types">
  <Default Extension="glb" ContentType="model/gltf.binary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2" r:id="rId2"/>
    <p:sldMasterId id="2147483668" r:id="rId3"/>
  </p:sldMasterIdLst>
  <p:notesMasterIdLst>
    <p:notesMasterId r:id="rId9"/>
  </p:notesMasterIdLst>
  <p:sldIdLst>
    <p:sldId id="257" r:id="rId4"/>
    <p:sldId id="258" r:id="rId5"/>
    <p:sldId id="262" r:id="rId6"/>
    <p:sldId id="263" r:id="rId7"/>
    <p:sldId id="261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1716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viewProps" Target="viewProps.xml"/><Relationship Id="rId5" Type="http://schemas.openxmlformats.org/officeDocument/2006/relationships/slide" Target="slides/slide2.xml"/><Relationship Id="rId10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626655-ADBE-4849-80BF-02DADFDF22DB}" type="datetimeFigureOut">
              <a:rPr lang="en-US" smtClean="0"/>
              <a:t>10/15/2019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06635A-ECC5-4AE9-A5D2-C7C04E21F8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00110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This</a:t>
            </a:r>
            <a:r>
              <a:rPr lang="en-US" baseline="0" dirty="0"/>
              <a:t> is where we want people to imagine themselves this winter.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2891C1-48EF-46D3-A441-50F866A52BBD}" type="slidenum">
              <a:rPr lang="en-US" smtClean="0">
                <a:solidFill>
                  <a:prstClr val="black"/>
                </a:solidFill>
              </a:rPr>
              <a:pPr/>
              <a:t>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25994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When some people think about winter,</a:t>
            </a:r>
            <a:r>
              <a:rPr lang="en-US" baseline="0" dirty="0"/>
              <a:t> they only focus on cold weather, snow, ice, and difficult commutes.</a:t>
            </a:r>
          </a:p>
          <a:p>
            <a:r>
              <a:rPr lang="en-US" baseline="0" dirty="0"/>
              <a:t>But, this is the perfect time of year to get outside and beat cabin fever.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2891C1-48EF-46D3-A441-50F866A52BBD}" type="slidenum">
              <a:rPr lang="en-US" smtClean="0">
                <a:solidFill>
                  <a:prstClr val="black"/>
                </a:solidFill>
              </a:rPr>
              <a:pPr/>
              <a:t>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27578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Many</a:t>
            </a:r>
            <a:r>
              <a:rPr lang="en-US" baseline="0" dirty="0"/>
              <a:t> people think their best bet is to hunker down and wait it out inside.</a:t>
            </a:r>
          </a:p>
          <a:p>
            <a:r>
              <a:rPr lang="en-US" baseline="0" dirty="0"/>
              <a:t>But, people feel better when they are exposed to some sun.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06635A-ECC5-4AE9-A5D2-C7C04E21F8F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09848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This winter, we want people to “Think Outside</a:t>
            </a:r>
            <a:r>
              <a:rPr lang="en-US" baseline="0" dirty="0"/>
              <a:t> the House!”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2891C1-48EF-46D3-A441-50F866A52BBD}" type="slidenum">
              <a:rPr lang="en-US" smtClean="0">
                <a:solidFill>
                  <a:prstClr val="black"/>
                </a:solidFill>
              </a:rPr>
              <a:pPr/>
              <a:t>5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65202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6DFE1-4159-439E-8507-18A68BA54442}" type="datetimeFigureOut">
              <a:rPr lang="en-US" smtClean="0">
                <a:solidFill>
                  <a:srgbClr val="073E87"/>
                </a:solidFill>
              </a:rPr>
              <a:pPr/>
              <a:t>10/15/2019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0AF92-95EE-4DC0-BE8D-E4AD9E37FEBA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6DFE1-4159-439E-8507-18A68BA54442}" type="datetimeFigureOut">
              <a:rPr lang="en-US" smtClean="0">
                <a:solidFill>
                  <a:srgbClr val="073E87"/>
                </a:solidFill>
              </a:rPr>
              <a:pPr/>
              <a:t>10/15/2019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73E87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0AF92-95EE-4DC0-BE8D-E4AD9E37FEBA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6DFE1-4159-439E-8507-18A68BA54442}" type="datetimeFigureOut">
              <a:rPr lang="en-US" smtClean="0">
                <a:solidFill>
                  <a:srgbClr val="073E87"/>
                </a:solidFill>
              </a:rPr>
              <a:pPr/>
              <a:t>10/15/2019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73E87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0AF92-95EE-4DC0-BE8D-E4AD9E37FEBA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00107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6DFE1-4159-439E-8507-18A68BA54442}" type="datetimeFigureOut">
              <a:rPr lang="en-US" smtClean="0">
                <a:solidFill>
                  <a:srgbClr val="073E87"/>
                </a:solidFill>
              </a:rPr>
              <a:pPr/>
              <a:t>10/15/2019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73E87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0AF92-95EE-4DC0-BE8D-E4AD9E37FEBA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AD96DFE1-4159-439E-8507-18A68BA54442}" type="datetimeFigureOut">
              <a:rPr lang="en-US" smtClean="0">
                <a:solidFill>
                  <a:srgbClr val="073E87"/>
                </a:solidFill>
              </a:rPr>
              <a:pPr/>
              <a:t>10/15/2019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US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CBC0AF92-95EE-4DC0-BE8D-E4AD9E37FEBA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AD96DFE1-4159-439E-8507-18A68BA54442}" type="datetimeFigureOut">
              <a:rPr lang="en-US" smtClean="0">
                <a:solidFill>
                  <a:srgbClr val="073E87"/>
                </a:solidFill>
              </a:rPr>
              <a:pPr/>
              <a:t>10/15/2019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US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CBC0AF92-95EE-4DC0-BE8D-E4AD9E37FEBA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7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AD96DFE1-4159-439E-8507-18A68BA54442}" type="datetimeFigureOut">
              <a:rPr lang="en-US" smtClean="0">
                <a:solidFill>
                  <a:srgbClr val="073E87"/>
                </a:solidFill>
              </a:rPr>
              <a:pPr/>
              <a:t>10/15/2019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US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CBC0AF92-95EE-4DC0-BE8D-E4AD9E37FEBA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13" Type="http://schemas.openxmlformats.org/officeDocument/2006/relationships/image" Target="../media/image14.png"/><Relationship Id="rId18" Type="http://schemas.openxmlformats.org/officeDocument/2006/relationships/image" Target="../media/image19.sv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svg"/><Relationship Id="rId17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17.sv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sv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svg"/><Relationship Id="rId4" Type="http://schemas.openxmlformats.org/officeDocument/2006/relationships/image" Target="../media/image5.svg"/><Relationship Id="rId9" Type="http://schemas.openxmlformats.org/officeDocument/2006/relationships/image" Target="../media/image10.png"/><Relationship Id="rId14" Type="http://schemas.openxmlformats.org/officeDocument/2006/relationships/image" Target="../media/image15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microsoft.com/office/2017/06/relationships/model3d" Target="../media/model3d1.glb"/><Relationship Id="rId7" Type="http://schemas.openxmlformats.org/officeDocument/2006/relationships/image" Target="../media/image21.png"/><Relationship Id="rId12" Type="http://schemas.openxmlformats.org/officeDocument/2006/relationships/image" Target="../media/image2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png"/><Relationship Id="rId11" Type="http://schemas.openxmlformats.org/officeDocument/2006/relationships/image" Target="../media/image22.png"/><Relationship Id="rId5" Type="http://schemas.openxmlformats.org/officeDocument/2006/relationships/image" Target="../media/image20.png"/><Relationship Id="rId10" Type="http://schemas.openxmlformats.org/officeDocument/2006/relationships/hyperlink" Target="https://www.remix3d.com/details/G009SXQ8ZHHK" TargetMode="External"/><Relationship Id="rId4" Type="http://schemas.openxmlformats.org/officeDocument/2006/relationships/hyperlink" Target="https://www.remix3d.com/details/G009SX0MDGSH" TargetMode="External"/><Relationship Id="rId9" Type="http://schemas.microsoft.com/office/2017/06/relationships/model3d" Target="../media/model3d2.glb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Winter Wonder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Think Outside the House</a:t>
            </a:r>
          </a:p>
        </p:txBody>
      </p:sp>
    </p:spTree>
    <p:extLst>
      <p:ext uri="{BB962C8B-B14F-4D97-AF65-F5344CB8AC3E}">
        <p14:creationId xmlns:p14="http://schemas.microsoft.com/office/powerpoint/2010/main" val="2051523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Imagine Yourself Here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3604" y="2895600"/>
            <a:ext cx="2315404" cy="324589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141" y="2896737"/>
            <a:ext cx="4378487" cy="3246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1093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Let’s Change People’s View</a:t>
            </a:r>
            <a:br>
              <a:rPr lang="en-US" dirty="0"/>
            </a:br>
            <a:r>
              <a:rPr lang="en-US" dirty="0"/>
              <a:t>of Winter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What They See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/>
              <a:t>What They Should Imagine</a:t>
            </a:r>
          </a:p>
        </p:txBody>
      </p:sp>
      <p:pic>
        <p:nvPicPr>
          <p:cNvPr id="10" name="Content Placeholder 9" descr="Slippery">
            <a:extLst>
              <a:ext uri="{FF2B5EF4-FFF2-40B4-BE49-F238E27FC236}">
                <a16:creationId xmlns:a16="http://schemas.microsoft.com/office/drawing/2014/main" id="{9278F28D-F283-4210-A236-AC939078EB7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310202" y="4972049"/>
            <a:ext cx="914400" cy="914400"/>
          </a:xfrm>
        </p:spPr>
      </p:pic>
      <p:pic>
        <p:nvPicPr>
          <p:cNvPr id="14" name="Content Placeholder 13" descr="Low temperature">
            <a:extLst>
              <a:ext uri="{FF2B5EF4-FFF2-40B4-BE49-F238E27FC236}">
                <a16:creationId xmlns:a16="http://schemas.microsoft.com/office/drawing/2014/main" id="{0E58DE39-3F33-463C-BF12-7BF8435DD83A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980252" y="4972049"/>
            <a:ext cx="914400" cy="914400"/>
          </a:xfrm>
        </p:spPr>
      </p:pic>
      <p:pic>
        <p:nvPicPr>
          <p:cNvPr id="16" name="Graphic 15" descr="Warning">
            <a:extLst>
              <a:ext uri="{FF2B5EF4-FFF2-40B4-BE49-F238E27FC236}">
                <a16:creationId xmlns:a16="http://schemas.microsoft.com/office/drawing/2014/main" id="{DB899A7A-FF26-4640-ADB2-DEEA949F89F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145227" y="4200524"/>
            <a:ext cx="914400" cy="914400"/>
          </a:xfrm>
          <a:prstGeom prst="rect">
            <a:avLst/>
          </a:prstGeom>
        </p:spPr>
      </p:pic>
      <p:pic>
        <p:nvPicPr>
          <p:cNvPr id="18" name="Graphic 17" descr="Cross country skiing">
            <a:extLst>
              <a:ext uri="{FF2B5EF4-FFF2-40B4-BE49-F238E27FC236}">
                <a16:creationId xmlns:a16="http://schemas.microsoft.com/office/drawing/2014/main" id="{E7863198-65DA-43B0-878C-8A9BF2B0BCD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249350" y="4268999"/>
            <a:ext cx="914400" cy="914400"/>
          </a:xfrm>
          <a:prstGeom prst="rect">
            <a:avLst/>
          </a:prstGeom>
        </p:spPr>
      </p:pic>
      <p:pic>
        <p:nvPicPr>
          <p:cNvPr id="20" name="Graphic 19" descr="Skate">
            <a:extLst>
              <a:ext uri="{FF2B5EF4-FFF2-40B4-BE49-F238E27FC236}">
                <a16:creationId xmlns:a16="http://schemas.microsoft.com/office/drawing/2014/main" id="{33D84A4E-40E6-4ABC-A7D3-69F6ECD3490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6166594" y="4959143"/>
            <a:ext cx="914400" cy="914400"/>
          </a:xfrm>
          <a:prstGeom prst="rect">
            <a:avLst/>
          </a:prstGeom>
        </p:spPr>
      </p:pic>
      <p:pic>
        <p:nvPicPr>
          <p:cNvPr id="22" name="Graphic 21" descr="Snowman">
            <a:extLst>
              <a:ext uri="{FF2B5EF4-FFF2-40B4-BE49-F238E27FC236}">
                <a16:creationId xmlns:a16="http://schemas.microsoft.com/office/drawing/2014/main" id="{99C7C669-9441-4EC5-89D7-45912CC55652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6998773" y="4940131"/>
            <a:ext cx="914400" cy="914400"/>
          </a:xfrm>
          <a:prstGeom prst="rect">
            <a:avLst/>
          </a:prstGeom>
        </p:spPr>
      </p:pic>
      <p:pic>
        <p:nvPicPr>
          <p:cNvPr id="24" name="Graphic 23" descr="Sun">
            <a:extLst>
              <a:ext uri="{FF2B5EF4-FFF2-40B4-BE49-F238E27FC236}">
                <a16:creationId xmlns:a16="http://schemas.microsoft.com/office/drawing/2014/main" id="{42CFAEDA-E4BE-46BF-A665-D9D94294A2AF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6306548" y="3802236"/>
            <a:ext cx="914400" cy="914400"/>
          </a:xfrm>
          <a:prstGeom prst="rect">
            <a:avLst/>
          </a:prstGeom>
        </p:spPr>
      </p:pic>
      <p:pic>
        <p:nvPicPr>
          <p:cNvPr id="26" name="Graphic 25" descr="Snow">
            <a:extLst>
              <a:ext uri="{FF2B5EF4-FFF2-40B4-BE49-F238E27FC236}">
                <a16:creationId xmlns:a16="http://schemas.microsoft.com/office/drawing/2014/main" id="{906C8E98-6B3E-4524-ABC2-F812E23EAD72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383612" y="3733800"/>
            <a:ext cx="914400" cy="914400"/>
          </a:xfrm>
          <a:prstGeom prst="rect">
            <a:avLst/>
          </a:prstGeom>
        </p:spPr>
      </p:pic>
      <p:pic>
        <p:nvPicPr>
          <p:cNvPr id="27" name="Graphic 26" descr="Snow">
            <a:extLst>
              <a:ext uri="{FF2B5EF4-FFF2-40B4-BE49-F238E27FC236}">
                <a16:creationId xmlns:a16="http://schemas.microsoft.com/office/drawing/2014/main" id="{A21527FC-8F1E-429C-9DAF-6ECADBFF4A8F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2945540" y="373380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69242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Winter Doesn’t Have to Mean Long Months Trapped Inside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People Hunker Down…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/>
              <a:t>When They Need to Get Out</a:t>
            </a:r>
          </a:p>
        </p:txBody>
      </p:sp>
      <mc:AlternateContent xmlns:mc="http://schemas.openxmlformats.org/markup-compatibility/2006" xmlns:am3d="http://schemas.microsoft.com/office/drawing/2017/model3d">
        <mc:Choice Requires="am3d">
          <p:graphicFrame>
            <p:nvGraphicFramePr>
              <p:cNvPr id="14" name="Content Placeholder 13" descr="Snow Scene">
                <a:extLst>
                  <a:ext uri="{FF2B5EF4-FFF2-40B4-BE49-F238E27FC236}">
                    <a16:creationId xmlns:a16="http://schemas.microsoft.com/office/drawing/2014/main" id="{817B3047-3A06-4941-9DD7-D052B8D37445}"/>
                  </a:ext>
                </a:extLst>
              </p:cNvPr>
              <p:cNvGraphicFramePr>
                <a:graphicFrameLocks noGrp="1" noChangeAspect="1"/>
              </p:cNvGraphicFramePr>
              <p:nvPr>
                <p:ph sz="half" idx="2"/>
              </p:nvPr>
            </p:nvGraphicFramePr>
            <p:xfrm>
              <a:off x="713704" y="3335845"/>
              <a:ext cx="3748093" cy="2687512"/>
            </p:xfrm>
            <a:graphic>
              <a:graphicData uri="http://schemas.microsoft.com/office/drawing/2017/model3d">
                <am3d:model3d r:embed="rId3">
                  <am3d:spPr>
                    <a:xfrm>
                      <a:off x="0" y="0"/>
                      <a:ext cx="3748093" cy="2687512"/>
                    </a:xfrm>
                    <a:prstGeom prst="rect">
                      <a:avLst/>
                    </a:prstGeom>
                  </am3d:spPr>
                  <am3d:camera>
                    <am3d:pos x="0" y="0" z="70202126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28947" d="1000000"/>
                    <am3d:preTrans dx="1059624" dy="1430151" dz="-7360703"/>
                    <am3d:scale>
                      <am3d:sx n="1000000" d="1000000"/>
                      <am3d:sy n="1000000" d="1000000"/>
                      <am3d:sz n="1000000" d="1000000"/>
                    </am3d:scale>
                    <am3d:rot ay="16200000"/>
                    <am3d:postTrans dx="0" dy="0" dz="0"/>
                  </am3d:trans>
                  <am3d:attrSrcUrl r:id="rId4"/>
                  <am3d:raster rName="Office3DRenderer" rVer="16.0.8326">
                    <am3d:blip r:embed="rId5"/>
                  </am3d:raster>
                  <am3d:objViewport viewportSz="5631650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 xmlns="">
          <p:pic>
            <p:nvPicPr>
              <p:cNvPr id="14" name="Content Placeholder 13" descr="Snow Scene">
                <a:extLst>
                  <a:ext uri="{FF2B5EF4-FFF2-40B4-BE49-F238E27FC236}">
                    <a16:creationId xmlns:a16="http://schemas.microsoft.com/office/drawing/2014/main" id="{817B3047-3A06-4941-9DD7-D052B8D37445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713704" y="3335845"/>
                <a:ext cx="3748093" cy="268751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am3d="http://schemas.microsoft.com/office/drawing/2017/model3d">
        <mc:Choice Requires="am3d">
          <p:graphicFrame>
            <p:nvGraphicFramePr>
              <p:cNvPr id="15" name="Content Placeholder 13" descr="Snow Scene">
                <a:extLst>
                  <a:ext uri="{FF2B5EF4-FFF2-40B4-BE49-F238E27FC236}">
                    <a16:creationId xmlns:a16="http://schemas.microsoft.com/office/drawing/2014/main" id="{CDE9E929-1892-491B-893C-7A394A8C3500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440095195"/>
                  </p:ext>
                </p:extLst>
              </p:nvPr>
            </p:nvGraphicFramePr>
            <p:xfrm>
              <a:off x="4910133" y="3335845"/>
              <a:ext cx="3748090" cy="2687511"/>
            </p:xfrm>
            <a:graphic>
              <a:graphicData uri="http://schemas.microsoft.com/office/drawing/2017/model3d">
                <am3d:model3d r:embed="rId3">
                  <am3d:spPr>
                    <a:xfrm>
                      <a:off x="0" y="0"/>
                      <a:ext cx="3748090" cy="2687511"/>
                    </a:xfrm>
                    <a:prstGeom prst="rect">
                      <a:avLst/>
                    </a:prstGeom>
                  </am3d:spPr>
                  <am3d:camera>
                    <am3d:pos x="0" y="0" z="70202126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28947" d="1000000"/>
                    <am3d:preTrans dx="1059624" dy="1430151" dz="-7360703"/>
                    <am3d:scale>
                      <am3d:sx n="1000000" d="1000000"/>
                      <am3d:sy n="1000000" d="1000000"/>
                      <am3d:sz n="1000000" d="1000000"/>
                    </am3d:scale>
                    <am3d:rot ay="16200000"/>
                    <am3d:postTrans dx="0" dy="0" dz="0"/>
                  </am3d:trans>
                  <am3d:attrSrcUrl r:id="rId4"/>
                  <am3d:raster rName="Office3DRenderer" rVer="16.0.8326">
                    <am3d:blip r:embed="rId7"/>
                  </am3d:raster>
                  <am3d:objViewport viewportSz="5631648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 xmlns="">
          <p:pic>
            <p:nvPicPr>
              <p:cNvPr id="15" name="Content Placeholder 13" descr="Snow Scene">
                <a:extLst>
                  <a:ext uri="{FF2B5EF4-FFF2-40B4-BE49-F238E27FC236}">
                    <a16:creationId xmlns:a16="http://schemas.microsoft.com/office/drawing/2014/main" id="{CDE9E929-1892-491B-893C-7A394A8C3500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4910133" y="3335845"/>
                <a:ext cx="3748090" cy="268751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am3d="http://schemas.microsoft.com/office/drawing/2017/model3d">
        <mc:Choice Requires="am3d">
          <p:graphicFrame>
            <p:nvGraphicFramePr>
              <p:cNvPr id="18" name="3D Model 17" descr="Sun">
                <a:extLst>
                  <a:ext uri="{FF2B5EF4-FFF2-40B4-BE49-F238E27FC236}">
                    <a16:creationId xmlns:a16="http://schemas.microsoft.com/office/drawing/2014/main" id="{42ECE1B8-F683-4E2E-862F-2848FE9A07CF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867789563"/>
                  </p:ext>
                </p:extLst>
              </p:nvPr>
            </p:nvGraphicFramePr>
            <p:xfrm>
              <a:off x="7086600" y="3317875"/>
              <a:ext cx="796329" cy="832061"/>
            </p:xfrm>
            <a:graphic>
              <a:graphicData uri="http://schemas.microsoft.com/office/drawing/2017/model3d">
                <am3d:model3d r:embed="rId9">
                  <am3d:spPr>
                    <a:xfrm>
                      <a:off x="0" y="0"/>
                      <a:ext cx="796329" cy="832061"/>
                    </a:xfrm>
                    <a:prstGeom prst="rect">
                      <a:avLst/>
                    </a:prstGeom>
                  </am3d:spPr>
                  <am3d:camera>
                    <am3d:pos x="0" y="0" z="71930940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3660073" d="1000000"/>
                    <am3d:preTrans dx="3" dy="-18000000" dz="0"/>
                    <am3d:scale>
                      <am3d:sx n="1000000" d="1000000"/>
                      <am3d:sy n="1000000" d="1000000"/>
                      <am3d:sz n="1000000" d="1000000"/>
                    </am3d:scale>
                    <am3d:rot ax="-14" ay="1124981" az="-4"/>
                    <am3d:postTrans dx="0" dy="0" dz="0"/>
                  </am3d:trans>
                  <am3d:attrSrcUrl r:id="rId10"/>
                  <am3d:raster rName="Office3DRenderer" rVer="16.0.8326">
                    <am3d:blip r:embed="rId11"/>
                  </am3d:raster>
                  <am3d:objViewport viewportSz="1229181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 xmlns="">
          <p:pic>
            <p:nvPicPr>
              <p:cNvPr id="18" name="3D Model 17" descr="Sun">
                <a:extLst>
                  <a:ext uri="{FF2B5EF4-FFF2-40B4-BE49-F238E27FC236}">
                    <a16:creationId xmlns:a16="http://schemas.microsoft.com/office/drawing/2014/main" id="{42ECE1B8-F683-4E2E-862F-2848FE9A07CF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7086600" y="3317875"/>
                <a:ext cx="796329" cy="832061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7925725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43" t="136" r="-543" b="43614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2728"/>
          </a:xfrm>
        </p:spPr>
        <p:txBody>
          <a:bodyPr/>
          <a:lstStyle/>
          <a:p>
            <a:r>
              <a:rPr lang="en-US" dirty="0"/>
              <a:t>Think Outside the House</a:t>
            </a:r>
          </a:p>
        </p:txBody>
      </p:sp>
    </p:spTree>
    <p:extLst>
      <p:ext uri="{BB962C8B-B14F-4D97-AF65-F5344CB8AC3E}">
        <p14:creationId xmlns:p14="http://schemas.microsoft.com/office/powerpoint/2010/main" val="273955432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aveform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Waveform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4_Waveform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140</Words>
  <Application>Microsoft Office PowerPoint</Application>
  <PresentationFormat>On-screen Show (4:3)</PresentationFormat>
  <Paragraphs>20</Paragraphs>
  <Slides>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Calibri</vt:lpstr>
      <vt:lpstr>Candara</vt:lpstr>
      <vt:lpstr>Symbol</vt:lpstr>
      <vt:lpstr>Waveform</vt:lpstr>
      <vt:lpstr>1_Waveform</vt:lpstr>
      <vt:lpstr>4_Waveform</vt:lpstr>
      <vt:lpstr>Winter Wonder</vt:lpstr>
      <vt:lpstr>Imagine Yourself Here</vt:lpstr>
      <vt:lpstr>Let’s Change People’s View of Winter</vt:lpstr>
      <vt:lpstr>Winter Doesn’t Have to Mean Long Months Trapped Inside</vt:lpstr>
      <vt:lpstr>Think Outside the House</vt:lpstr>
    </vt:vector>
  </TitlesOfParts>
  <Company>elementk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Winter Wonder</dc:title>
  <dc:creator>Tamara.Hagen@logicaloperations.com</dc:creator>
  <cp:lastModifiedBy>Tamara Hagen</cp:lastModifiedBy>
  <cp:revision>8</cp:revision>
  <dcterms:created xsi:type="dcterms:W3CDTF">2012-06-21T14:07:35Z</dcterms:created>
  <dcterms:modified xsi:type="dcterms:W3CDTF">2019-10-15T18:39:38Z</dcterms:modified>
</cp:coreProperties>
</file>